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9" r:id="rId6"/>
    <p:sldId id="257" r:id="rId7"/>
    <p:sldId id="289" r:id="rId8"/>
    <p:sldId id="278" r:id="rId9"/>
    <p:sldId id="279" r:id="rId10"/>
    <p:sldId id="286" r:id="rId11"/>
    <p:sldId id="287" r:id="rId12"/>
    <p:sldId id="288" r:id="rId13"/>
    <p:sldId id="290" r:id="rId14"/>
    <p:sldId id="294" r:id="rId15"/>
    <p:sldId id="293" r:id="rId16"/>
    <p:sldId id="291" r:id="rId17"/>
    <p:sldId id="295" r:id="rId18"/>
    <p:sldId id="296" r:id="rId19"/>
    <p:sldId id="300" r:id="rId20"/>
    <p:sldId id="297" r:id="rId21"/>
    <p:sldId id="298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58" d="100"/>
          <a:sy n="58" d="100"/>
        </p:scale>
        <p:origin x="988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32A4E-19FE-E7F0-344F-502048A3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C7550-4771-AD79-73BE-79ED56FEF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83B1D-D92E-0A89-8719-84240DD5E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01E8F-A60A-A8C2-24E5-FFD7E5B18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6627-11BE-81DD-5316-993D046D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238D0-7972-D51E-A842-D18DE46E4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3DFF3-ECF3-AFD7-57E4-4E8E52700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7286-A875-7A50-E380-40E82BA13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6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105A-B763-9967-EF6E-8D0DF913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8358D-72F4-7163-BCD2-08E03E5EE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BADE-A86D-0804-20D0-7F80B92BE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AF73F-2B05-DAD7-4BCE-F660674E7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DCC6-5B60-74F3-DD0D-0AA244C9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EC216-C480-A485-9888-FF8AA536A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479A1-AE97-9D9E-8100-9A4EB47F7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E6CB2-7207-843F-E65F-48D132CC4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71648-3C17-468B-269E-CC12F46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89E52-AED4-9E0E-6E28-92E7BF19C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97E33-1973-E0AC-FC7B-E18563F6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0703-F847-0332-951B-0992CE288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2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6B43-4E32-78D4-8251-E7AB3517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62477-4A97-A0FD-73DF-EE67451A3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3AAC3-3D02-9EA8-DD8A-C2980862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221D4-793B-8D0F-A0E5-ECD4C9E0D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9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7EB-F92B-47AD-6BDF-A15087CE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62483-C8E9-C2C4-6C0F-2297C7A4C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65D02-4A0E-4566-45C6-187E3976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88E3-67BB-C469-F192-5E36D59FA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0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A80F-60E7-8D15-B601-E9A7A30D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8853D-908A-F23A-866E-D19780737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629E9-106D-9E59-2EF8-D520D8FD6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8B69-4D95-254E-C01C-EB781DEB9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8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sz="6000" dirty="0"/>
              <a:t>Ai Biologist</a:t>
            </a:r>
            <a:br>
              <a:rPr lang="en-US" sz="6000" dirty="0"/>
            </a:br>
            <a:r>
              <a:rPr lang="en-US" sz="2000" dirty="0"/>
              <a:t>LLM data extraction to database for lab automation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FA02-FCBE-259B-85C9-B5F603FE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0499-0223-05F4-65CC-F5531595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Extract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455D-F325-102E-1823-8D6B8088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/>
          </a:bodyPr>
          <a:lstStyle/>
          <a:p>
            <a:r>
              <a:rPr lang="en-US" sz="2400" dirty="0"/>
              <a:t>AI Paper Analysis</a:t>
            </a:r>
          </a:p>
          <a:p>
            <a:r>
              <a:rPr lang="en-US" sz="2400" dirty="0"/>
              <a:t>PDF to text</a:t>
            </a:r>
          </a:p>
          <a:p>
            <a:r>
              <a:rPr lang="en-US" sz="2400" dirty="0"/>
              <a:t>Structure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Methods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032D46-4240-D93E-1A4F-236FE8F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diagram of a data solution&#10;&#10;AI-generated content may be incorrect.">
            <a:extLst>
              <a:ext uri="{FF2B5EF4-FFF2-40B4-BE49-F238E27FC236}">
                <a16:creationId xmlns:a16="http://schemas.microsoft.com/office/drawing/2014/main" id="{7D271466-E99D-C91D-47F9-078030F4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E104-E350-E2AE-3C3E-074052B4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1B83-7E14-0402-2A85-43CD3A57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ABF17-2AE5-1BFB-F7C4-93AD89B2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418"/>
            <a:ext cx="12192000" cy="47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C7BD-49EF-E284-2B0C-10CDEBFC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591B-5CE8-C5EC-8A6D-0DAB9F45F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Structure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87A97E-6970-AD5F-EC91-E96268F9E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73C2D5-6CD6-BBE9-35C2-25C5F450BF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09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FD26-85BB-E015-C72F-8959D14BC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4D21-B125-0039-4ABF-A0CB4A07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Query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2A6E-893C-2F2C-C668-8ACF8E180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/>
          </a:bodyPr>
          <a:lstStyle/>
          <a:p>
            <a:r>
              <a:rPr lang="en-US" sz="2400" dirty="0"/>
              <a:t>Compare data</a:t>
            </a:r>
          </a:p>
          <a:p>
            <a:r>
              <a:rPr lang="en-US" sz="2400" dirty="0"/>
              <a:t>Query Key Words</a:t>
            </a:r>
          </a:p>
          <a:p>
            <a:r>
              <a:rPr lang="en-US" sz="2400" dirty="0"/>
              <a:t>Develop Data Set</a:t>
            </a:r>
          </a:p>
          <a:p>
            <a:r>
              <a:rPr lang="en-US" sz="2400" dirty="0"/>
              <a:t>Improve Design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10F169-61D5-5054-A107-1E1CF6B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EB541AED-4A8B-3F44-5E2F-853D31D9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17" y="0"/>
            <a:ext cx="7608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CDEFC-CEAF-805C-7803-78BA842D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computer screen with a black background&#10;&#10;AI-generated content may be incorrect.">
            <a:extLst>
              <a:ext uri="{FF2B5EF4-FFF2-40B4-BE49-F238E27FC236}">
                <a16:creationId xmlns:a16="http://schemas.microsoft.com/office/drawing/2014/main" id="{8B7F6A0F-3B0A-1B66-7A3C-278A8022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488"/>
            <a:ext cx="12192000" cy="5634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6E7DB-21BA-0AF9-C4AD-C66B910A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7" y="0"/>
            <a:ext cx="10696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41AEA-7DDF-3394-7941-4C107A1D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black and white screen&#10;&#10;AI-generated content may be incorrect.">
            <a:extLst>
              <a:ext uri="{FF2B5EF4-FFF2-40B4-BE49-F238E27FC236}">
                <a16:creationId xmlns:a16="http://schemas.microsoft.com/office/drawing/2014/main" id="{7B420B1E-39F4-C924-3434-464B1BC6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279"/>
            <a:ext cx="12192000" cy="33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02A1-1ACC-C4F0-4692-383AD780D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C2E52-12C0-CFB7-522B-C053EC75E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CC22C-44BD-0F32-0081-B1CFBD0E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BD7C491C-C572-1B88-0A73-520D10CA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BA187-F97B-B470-71D2-9D5E5276D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0C47C-4790-C856-B9E7-67B87E2A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CBE4504B-1097-DB5E-7ED1-B90C49E3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54439-38F6-98BC-013E-698158A6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C53CA-0B48-E966-FAD7-9523D46F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9D8E-C117-A0E4-86A4-C67C89067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C70-F40D-8084-B9C8-4EA198CE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9E63-2537-CADF-A34A-E1AA924F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Specific Data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 Data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Query Database for Experimental Design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F3F114-32ED-B23C-E308-5058C425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 descr="A diagram of a machine&#10;&#10;AI-generated content may be incorrect.">
            <a:extLst>
              <a:ext uri="{FF2B5EF4-FFF2-40B4-BE49-F238E27FC236}">
                <a16:creationId xmlns:a16="http://schemas.microsoft.com/office/drawing/2014/main" id="{40A3C764-AB2D-54C5-61C9-CF07D9BA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766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4639-60AE-D9F9-8008-896E163B2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5D3DF-9D51-9451-3CA8-6D4DEDD65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816FB-DB4F-8B8E-2357-07F06AB3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B5B453C5-A31B-FC04-3F42-4A840331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1042478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Automated Stem Cell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696046"/>
            <a:ext cx="2895600" cy="366030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Crawl Web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Extract Data 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Structure Data</a:t>
            </a:r>
          </a:p>
          <a:p>
            <a:r>
              <a:rPr lang="en-US" sz="2400" dirty="0"/>
              <a:t>Design Experiments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Execute Experiments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Recursive Learning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diagram of a machine&#10;&#10;AI-generated content may be incorrect.">
            <a:extLst>
              <a:ext uri="{FF2B5EF4-FFF2-40B4-BE49-F238E27FC236}">
                <a16:creationId xmlns:a16="http://schemas.microsoft.com/office/drawing/2014/main" id="{9BC1ADF1-2D4F-657A-F0B0-B4A9B4FE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766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D57A-A8CB-BCDC-A6E0-1DD6385A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DE68-FA96-5D58-4515-2DE18A41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1042478"/>
            <a:ext cx="289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8EEC-6DD7-8730-8310-D65FCA94D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696046"/>
            <a:ext cx="2895600" cy="3269589"/>
          </a:xfrm>
        </p:spPr>
        <p:txBody>
          <a:bodyPr>
            <a:normAutofit/>
          </a:bodyPr>
          <a:lstStyle/>
          <a:p>
            <a:r>
              <a:rPr lang="en-US" sz="2400" dirty="0"/>
              <a:t>Data Silos</a:t>
            </a:r>
          </a:p>
          <a:p>
            <a:r>
              <a:rPr lang="en-US" sz="2400" dirty="0"/>
              <a:t>Reading Papers</a:t>
            </a:r>
          </a:p>
          <a:p>
            <a:r>
              <a:rPr lang="en-US" sz="2400" dirty="0"/>
              <a:t>Unstructured 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B6073E-2BEA-97DF-911D-24F4C606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F56E2CC9-5DBC-9C2E-E490-195EB0C1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49" y="0"/>
            <a:ext cx="7653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Web Crawler</a:t>
            </a:r>
          </a:p>
        </p:txBody>
      </p:sp>
      <p:pic>
        <p:nvPicPr>
          <p:cNvPr id="4" name="Picture 3" descr="A computer screen shot of a robot&#10;&#10;AI-generated content may be incorrect.">
            <a:extLst>
              <a:ext uri="{FF2B5EF4-FFF2-40B4-BE49-F238E27FC236}">
                <a16:creationId xmlns:a16="http://schemas.microsoft.com/office/drawing/2014/main" id="{682F1887-5058-E9A6-D189-F557BBE3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7" r="618" b="3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Extract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data extraction and analysis&#10;&#10;AI-generated content may be incorrect.">
            <a:extLst>
              <a:ext uri="{FF2B5EF4-FFF2-40B4-BE49-F238E27FC236}">
                <a16:creationId xmlns:a16="http://schemas.microsoft.com/office/drawing/2014/main" id="{41754BFE-42A3-4866-3717-929DA6608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2A75-C6EE-5ACE-81D6-98678EE6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6F8-AFD3-7B10-3323-23EFB2FB2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710" y="487680"/>
            <a:ext cx="5089793" cy="3376691"/>
          </a:xfrm>
        </p:spPr>
        <p:txBody>
          <a:bodyPr/>
          <a:lstStyle/>
          <a:p>
            <a:r>
              <a:rPr lang="en-US" dirty="0"/>
              <a:t>AI Experimental Design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629FF-7615-1313-88DB-4D9C6E494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Placeholder 16" descr="A person standing in a lab&#10;&#10;AI-generated content may be incorrect.">
            <a:extLst>
              <a:ext uri="{FF2B5EF4-FFF2-40B4-BE49-F238E27FC236}">
                <a16:creationId xmlns:a16="http://schemas.microsoft.com/office/drawing/2014/main" id="{E2080079-ED85-2C9D-FA89-A55675BCC4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5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A64F-9416-706E-EDB3-68FB43C1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05FA-09FE-C89C-9F07-2F80E3FA9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48" y="487680"/>
            <a:ext cx="5508434" cy="3376691"/>
          </a:xfrm>
        </p:spPr>
        <p:txBody>
          <a:bodyPr/>
          <a:lstStyle/>
          <a:p>
            <a:r>
              <a:rPr lang="en-US" dirty="0"/>
              <a:t>Execute Experiment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0D339C-C363-F5E1-6C58-4C246CB3A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machine with a robotic arm&#10;&#10;AI-generated content may be incorrect.">
            <a:extLst>
              <a:ext uri="{FF2B5EF4-FFF2-40B4-BE49-F238E27FC236}">
                <a16:creationId xmlns:a16="http://schemas.microsoft.com/office/drawing/2014/main" id="{24712C91-C3F1-A208-C608-327C5CE79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18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0A27-5468-59D4-C8D8-0A1CF725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212F-E1EC-F973-582A-54F0288CD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48" y="487680"/>
            <a:ext cx="5508434" cy="3376691"/>
          </a:xfrm>
        </p:spPr>
        <p:txBody>
          <a:bodyPr/>
          <a:lstStyle/>
          <a:p>
            <a:r>
              <a:rPr lang="en-US" dirty="0"/>
              <a:t>Recursive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82DA5-6949-A577-1F5B-3531948D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diagram of a machine&#10;&#10;AI-generated content may be incorrect.">
            <a:extLst>
              <a:ext uri="{FF2B5EF4-FFF2-40B4-BE49-F238E27FC236}">
                <a16:creationId xmlns:a16="http://schemas.microsoft.com/office/drawing/2014/main" id="{2BFC130D-4504-8EAB-95EF-831E5F9387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17551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456</TotalTime>
  <Words>111</Words>
  <Application>Microsoft Office PowerPoint</Application>
  <PresentationFormat>Widescreen</PresentationFormat>
  <Paragraphs>58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Custom</vt:lpstr>
      <vt:lpstr>Ai Biologist LLM data extraction to database for lab automation</vt:lpstr>
      <vt:lpstr>PowerPoint Presentation</vt:lpstr>
      <vt:lpstr>Automated Stem Cell Lab</vt:lpstr>
      <vt:lpstr>Problem</vt:lpstr>
      <vt:lpstr>Web Crawler</vt:lpstr>
      <vt:lpstr>Extract Data</vt:lpstr>
      <vt:lpstr>AI Experimental Design</vt:lpstr>
      <vt:lpstr>Execute Experiment</vt:lpstr>
      <vt:lpstr>Recursive Learning</vt:lpstr>
      <vt:lpstr>Extract Data</vt:lpstr>
      <vt:lpstr>PowerPoint Presentation</vt:lpstr>
      <vt:lpstr>Structure Data</vt:lpstr>
      <vt:lpstr>Query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Taylor John</dc:creator>
  <cp:lastModifiedBy>Thompson, Taylor John</cp:lastModifiedBy>
  <cp:revision>2</cp:revision>
  <dcterms:created xsi:type="dcterms:W3CDTF">2025-09-28T11:30:30Z</dcterms:created>
  <dcterms:modified xsi:type="dcterms:W3CDTF">2025-09-28T19:06:57Z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